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3.xml"/><Relationship Id="rId4" Type="http://schemas.openxmlformats.org/officeDocument/2006/relationships/viewProps" Target="viewProps.xml"/><Relationship Id="rId9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 Southall" userId="dbcd68f9-6662-4a0e-8811-2c7e4ff78ceb" providerId="ADAL" clId="{F231E494-B145-4996-94D5-393B53135EBB}"/>
    <pc:docChg chg="modSld">
      <pc:chgData name="A Southall" userId="dbcd68f9-6662-4a0e-8811-2c7e4ff78ceb" providerId="ADAL" clId="{F231E494-B145-4996-94D5-393B53135EBB}" dt="2023-09-05T12:41:39.068" v="200" actId="1036"/>
      <pc:docMkLst>
        <pc:docMk/>
      </pc:docMkLst>
      <pc:sldChg chg="modSp mod">
        <pc:chgData name="A Southall" userId="dbcd68f9-6662-4a0e-8811-2c7e4ff78ceb" providerId="ADAL" clId="{F231E494-B145-4996-94D5-393B53135EBB}" dt="2023-09-05T12:41:39.068" v="200" actId="1036"/>
        <pc:sldMkLst>
          <pc:docMk/>
          <pc:sldMk cId="3108889187" sldId="256"/>
        </pc:sldMkLst>
        <pc:spChg chg="mod">
          <ac:chgData name="A Southall" userId="dbcd68f9-6662-4a0e-8811-2c7e4ff78ceb" providerId="ADAL" clId="{F231E494-B145-4996-94D5-393B53135EBB}" dt="2023-09-05T12:40:57.652" v="188" actId="1036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F231E494-B145-4996-94D5-393B53135EBB}" dt="2023-09-05T12:41:39.068" v="200" actId="1036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8DB903B7-838E-4053-A627-1897916C1F88}"/>
    <pc:docChg chg="custSel modSld">
      <pc:chgData name="A Southall" userId="dbcd68f9-6662-4a0e-8811-2c7e4ff78ceb" providerId="ADAL" clId="{8DB903B7-838E-4053-A627-1897916C1F88}" dt="2023-10-18T07:23:05.980" v="92" actId="207"/>
      <pc:docMkLst>
        <pc:docMk/>
      </pc:docMkLst>
      <pc:sldChg chg="modSp mod">
        <pc:chgData name="A Southall" userId="dbcd68f9-6662-4a0e-8811-2c7e4ff78ceb" providerId="ADAL" clId="{8DB903B7-838E-4053-A627-1897916C1F88}" dt="2023-10-18T07:23:05.980" v="92" actId="207"/>
        <pc:sldMkLst>
          <pc:docMk/>
          <pc:sldMk cId="3750833927" sldId="257"/>
        </pc:sldMkLst>
        <pc:spChg chg="mod">
          <ac:chgData name="A Southall" userId="dbcd68f9-6662-4a0e-8811-2c7e4ff78ceb" providerId="ADAL" clId="{8DB903B7-838E-4053-A627-1897916C1F88}" dt="2023-10-18T07:22:03.529" v="71" actId="20577"/>
          <ac:spMkLst>
            <pc:docMk/>
            <pc:sldMk cId="3750833927" sldId="257"/>
            <ac:spMk id="4" creationId="{94E6BA5D-7256-7F20-B9C1-20B1B8025353}"/>
          </ac:spMkLst>
        </pc:spChg>
        <pc:graphicFrameChg chg="modGraphic">
          <ac:chgData name="A Southall" userId="dbcd68f9-6662-4a0e-8811-2c7e4ff78ceb" providerId="ADAL" clId="{8DB903B7-838E-4053-A627-1897916C1F88}" dt="2023-10-18T07:23:05.980" v="92" actId="207"/>
          <ac:graphicFrameMkLst>
            <pc:docMk/>
            <pc:sldMk cId="3750833927" sldId="257"/>
            <ac:graphicFrameMk id="5" creationId="{72337C55-AAA7-0013-DAF2-466DBA412904}"/>
          </ac:graphicFrameMkLst>
        </pc:graphicFrameChg>
      </pc:sldChg>
    </pc:docChg>
  </pc:docChgLst>
  <pc:docChgLst>
    <pc:chgData name="A Southall" userId="dbcd68f9-6662-4a0e-8811-2c7e4ff78ceb" providerId="ADAL" clId="{6B8714AF-93D2-4E85-8D11-F5E8438B0AB2}"/>
    <pc:docChg chg="undo custSel delSld modSld">
      <pc:chgData name="A Southall" userId="dbcd68f9-6662-4a0e-8811-2c7e4ff78ceb" providerId="ADAL" clId="{6B8714AF-93D2-4E85-8D11-F5E8438B0AB2}" dt="2024-01-03T16:05:53.848" v="308" actId="5736"/>
      <pc:docMkLst>
        <pc:docMk/>
      </pc:docMkLst>
      <pc:sldChg chg="addSp delSp modSp mod">
        <pc:chgData name="A Southall" userId="dbcd68f9-6662-4a0e-8811-2c7e4ff78ceb" providerId="ADAL" clId="{6B8714AF-93D2-4E85-8D11-F5E8438B0AB2}" dt="2024-01-03T16:05:53.848" v="308" actId="5736"/>
        <pc:sldMkLst>
          <pc:docMk/>
          <pc:sldMk cId="3108889187" sldId="256"/>
        </pc:sldMkLst>
        <pc:spChg chg="add del mod">
          <ac:chgData name="A Southall" userId="dbcd68f9-6662-4a0e-8811-2c7e4ff78ceb" providerId="ADAL" clId="{6B8714AF-93D2-4E85-8D11-F5E8438B0AB2}" dt="2024-01-03T16:03:35.944" v="307" actId="20577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6B8714AF-93D2-4E85-8D11-F5E8438B0AB2}" dt="2024-01-03T16:05:53.848" v="308" actId="5736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  <pc:sldChg chg="del">
        <pc:chgData name="A Southall" userId="dbcd68f9-6662-4a0e-8811-2c7e4ff78ceb" providerId="ADAL" clId="{6B8714AF-93D2-4E85-8D11-F5E8438B0AB2}" dt="2024-01-03T12:50:18.105" v="303" actId="47"/>
        <pc:sldMkLst>
          <pc:docMk/>
          <pc:sldMk cId="3750833927" sldId="257"/>
        </pc:sldMkLst>
      </pc:sldChg>
    </pc:docChg>
  </pc:docChgLst>
  <pc:docChgLst>
    <pc:chgData name="A Southall" userId="dbcd68f9-6662-4a0e-8811-2c7e4ff78ceb" providerId="ADAL" clId="{DD85C4B6-5C19-4CB8-A9CF-B6B23BBEC126}"/>
    <pc:docChg chg="modSld">
      <pc:chgData name="A Southall" userId="dbcd68f9-6662-4a0e-8811-2c7e4ff78ceb" providerId="ADAL" clId="{DD85C4B6-5C19-4CB8-A9CF-B6B23BBEC126}" dt="2024-04-23T07:49:38.654" v="346" actId="20577"/>
      <pc:docMkLst>
        <pc:docMk/>
      </pc:docMkLst>
      <pc:sldChg chg="modSp mod">
        <pc:chgData name="A Southall" userId="dbcd68f9-6662-4a0e-8811-2c7e4ff78ceb" providerId="ADAL" clId="{DD85C4B6-5C19-4CB8-A9CF-B6B23BBEC126}" dt="2024-04-23T07:49:38.654" v="346" actId="20577"/>
        <pc:sldMkLst>
          <pc:docMk/>
          <pc:sldMk cId="3108889187" sldId="256"/>
        </pc:sldMkLst>
        <pc:spChg chg="mod">
          <ac:chgData name="A Southall" userId="dbcd68f9-6662-4a0e-8811-2c7e4ff78ceb" providerId="ADAL" clId="{DD85C4B6-5C19-4CB8-A9CF-B6B23BBEC126}" dt="2024-04-22T14:52:44.927" v="169" actId="20577"/>
          <ac:spMkLst>
            <pc:docMk/>
            <pc:sldMk cId="3108889187" sldId="256"/>
            <ac:spMk id="4" creationId="{94E6BA5D-7256-7F20-B9C1-20B1B8025353}"/>
          </ac:spMkLst>
        </pc:spChg>
        <pc:graphicFrameChg chg="mod modGraphic">
          <ac:chgData name="A Southall" userId="dbcd68f9-6662-4a0e-8811-2c7e4ff78ceb" providerId="ADAL" clId="{DD85C4B6-5C19-4CB8-A9CF-B6B23BBEC126}" dt="2024-04-23T07:49:38.654" v="346" actId="20577"/>
          <ac:graphicFrameMkLst>
            <pc:docMk/>
            <pc:sldMk cId="3108889187" sldId="256"/>
            <ac:graphicFrameMk id="5" creationId="{72337C55-AAA7-0013-DAF2-466DBA412904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96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682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61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23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255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55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315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130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40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881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634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5963D-1F63-4AF0-9C2D-452A278E15FB}" type="datetimeFigureOut">
              <a:rPr lang="en-GB" smtClean="0"/>
              <a:t>23/04/2024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93549-36FD-4544-8655-DF6855E977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042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4E6BA5D-7256-7F20-B9C1-20B1B8025353}"/>
              </a:ext>
            </a:extLst>
          </p:cNvPr>
          <p:cNvSpPr txBox="1"/>
          <p:nvPr/>
        </p:nvSpPr>
        <p:spPr>
          <a:xfrm>
            <a:off x="1400175" y="152400"/>
            <a:ext cx="74771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PE EXTRA CURRICULAR TIMETABLE</a:t>
            </a:r>
          </a:p>
          <a:p>
            <a:pPr algn="ctr"/>
            <a:endParaRPr lang="en-GB" sz="2400" dirty="0"/>
          </a:p>
          <a:p>
            <a:pPr algn="ctr"/>
            <a:r>
              <a:rPr lang="en-GB" sz="2400" b="1" dirty="0"/>
              <a:t>TERM 5-6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72337C55-AAA7-0013-DAF2-466DBA4129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172220"/>
              </p:ext>
            </p:extLst>
          </p:nvPr>
        </p:nvGraphicFramePr>
        <p:xfrm>
          <a:off x="285750" y="1561040"/>
          <a:ext cx="9334501" cy="3954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2661">
                  <a:extLst>
                    <a:ext uri="{9D8B030D-6E8A-4147-A177-3AD203B41FA5}">
                      <a16:colId xmlns:a16="http://schemas.microsoft.com/office/drawing/2014/main" val="2709958338"/>
                    </a:ext>
                  </a:extLst>
                </a:gridCol>
                <a:gridCol w="1853613">
                  <a:extLst>
                    <a:ext uri="{9D8B030D-6E8A-4147-A177-3AD203B41FA5}">
                      <a16:colId xmlns:a16="http://schemas.microsoft.com/office/drawing/2014/main" val="1404715426"/>
                    </a:ext>
                  </a:extLst>
                </a:gridCol>
                <a:gridCol w="1650977">
                  <a:extLst>
                    <a:ext uri="{9D8B030D-6E8A-4147-A177-3AD203B41FA5}">
                      <a16:colId xmlns:a16="http://schemas.microsoft.com/office/drawing/2014/main" val="2513087266"/>
                    </a:ext>
                  </a:extLst>
                </a:gridCol>
                <a:gridCol w="1609724">
                  <a:extLst>
                    <a:ext uri="{9D8B030D-6E8A-4147-A177-3AD203B41FA5}">
                      <a16:colId xmlns:a16="http://schemas.microsoft.com/office/drawing/2014/main" val="4166462305"/>
                    </a:ext>
                  </a:extLst>
                </a:gridCol>
                <a:gridCol w="1501776">
                  <a:extLst>
                    <a:ext uri="{9D8B030D-6E8A-4147-A177-3AD203B41FA5}">
                      <a16:colId xmlns:a16="http://schemas.microsoft.com/office/drawing/2014/main" val="2331129353"/>
                    </a:ext>
                  </a:extLst>
                </a:gridCol>
                <a:gridCol w="1555750">
                  <a:extLst>
                    <a:ext uri="{9D8B030D-6E8A-4147-A177-3AD203B41FA5}">
                      <a16:colId xmlns:a16="http://schemas.microsoft.com/office/drawing/2014/main" val="2077700187"/>
                    </a:ext>
                  </a:extLst>
                </a:gridCol>
              </a:tblGrid>
              <a:tr h="50358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MONDAY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TUESDAY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WEDNESDAY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THURSDAY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FRIDAY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30146125"/>
                  </a:ext>
                </a:extLst>
              </a:tr>
              <a:tr h="2002546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LUNCH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ATHLETICS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ROUNDERS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YEAR 7 NETBALL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GIRLS CRICKET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ATHLETICS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6839777"/>
                  </a:ext>
                </a:extLst>
              </a:tr>
              <a:tr h="1448681">
                <a:tc>
                  <a:txBody>
                    <a:bodyPr/>
                    <a:lstStyle/>
                    <a:p>
                      <a:pPr algn="ctr"/>
                      <a:r>
                        <a:rPr lang="en-GB" b="1" dirty="0"/>
                        <a:t>AFTER SCHOOL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CRICKET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ATHLETICS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ROUNDERS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GIRLS CRICKET</a:t>
                      </a:r>
                    </a:p>
                    <a:p>
                      <a:pPr algn="ctr"/>
                      <a:endParaRPr lang="en-GB" sz="1600" dirty="0"/>
                    </a:p>
                    <a:p>
                      <a:pPr algn="ctr"/>
                      <a:r>
                        <a:rPr lang="en-GB" sz="1600" dirty="0"/>
                        <a:t>GOLF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/>
                        <a:t>ATHLETICS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GB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9815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889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B311AB368211C4E9B92F94E9E6387B1" ma:contentTypeVersion="18" ma:contentTypeDescription="Create a new document." ma:contentTypeScope="" ma:versionID="ae85ea743f664d2ef086b53425f56905">
  <xsd:schema xmlns:xsd="http://www.w3.org/2001/XMLSchema" xmlns:xs="http://www.w3.org/2001/XMLSchema" xmlns:p="http://schemas.microsoft.com/office/2006/metadata/properties" xmlns:ns2="0bebf019-4dbc-4c59-bb1c-be3d83524564" xmlns:ns3="c2f668a4-08ac-45f8-b46c-0eac7fe995d1" targetNamespace="http://schemas.microsoft.com/office/2006/metadata/properties" ma:root="true" ma:fieldsID="fd8b6140c44990cdea5d622c8669ec85" ns2:_="" ns3:_="">
    <xsd:import namespace="0bebf019-4dbc-4c59-bb1c-be3d83524564"/>
    <xsd:import namespace="c2f668a4-08ac-45f8-b46c-0eac7fe995d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ebf019-4dbc-4c59-bb1c-be3d835245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82135600-b0f0-4a8a-a6ab-a4c11bcf23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f668a4-08ac-45f8-b46c-0eac7fe995d1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24c561a7-a9f4-443d-8a5a-93068f7ae5ab}" ma:internalName="TaxCatchAll" ma:showField="CatchAllData" ma:web="c2f668a4-08ac-45f8-b46c-0eac7fe995d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bebf019-4dbc-4c59-bb1c-be3d83524564">
      <Terms xmlns="http://schemas.microsoft.com/office/infopath/2007/PartnerControls"/>
    </lcf76f155ced4ddcb4097134ff3c332f>
    <TaxCatchAll xmlns="c2f668a4-08ac-45f8-b46c-0eac7fe995d1" xsi:nil="true"/>
  </documentManagement>
</p:properties>
</file>

<file path=customXml/itemProps1.xml><?xml version="1.0" encoding="utf-8"?>
<ds:datastoreItem xmlns:ds="http://schemas.openxmlformats.org/officeDocument/2006/customXml" ds:itemID="{41B25C24-2FBE-40FA-BD4E-DE1C582B8952}"/>
</file>

<file path=customXml/itemProps2.xml><?xml version="1.0" encoding="utf-8"?>
<ds:datastoreItem xmlns:ds="http://schemas.openxmlformats.org/officeDocument/2006/customXml" ds:itemID="{BF2BF3A2-26AB-410F-A432-1382016782D8}"/>
</file>

<file path=customXml/itemProps3.xml><?xml version="1.0" encoding="utf-8"?>
<ds:datastoreItem xmlns:ds="http://schemas.openxmlformats.org/officeDocument/2006/customXml" ds:itemID="{ADFFCFFB-8F79-427A-8F3F-98872EE118F0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259</TotalTime>
  <Words>29</Words>
  <Application>Microsoft Office PowerPoint</Application>
  <PresentationFormat>A4 Paper (210x297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Southall</dc:creator>
  <cp:lastModifiedBy>A Southall</cp:lastModifiedBy>
  <cp:revision>1</cp:revision>
  <dcterms:created xsi:type="dcterms:W3CDTF">2023-09-04T14:22:20Z</dcterms:created>
  <dcterms:modified xsi:type="dcterms:W3CDTF">2024-04-23T07:49:43Z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0x010100AB311AB368211C4E9B92F94E9E6387B1</vt:lpwstr>
  </property>
</Properties>
</file>